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5" r:id="rId19"/>
    <p:sldId id="274" r:id="rId20"/>
  </p:sldIdLst>
  <p:sldSz cx="14630400" cy="8229600"/>
  <p:notesSz cx="8229600" cy="14630400"/>
  <p:embeddedFontLst>
    <p:embeddedFont>
      <p:font typeface="Cabin"/>
      <p:regular r:id="rId22"/>
    </p:embeddedFont>
    <p:embeddedFont>
      <p:font typeface="Unbounded" panose="020B06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2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89227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Memfull: Your Ultimate Travel Companion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724" y="4691301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Welcome to Memfull, the revolutionary travel platform that transforms your exploration experience. Discover personalized recommendations, detailed insights, and must-visit locations near you. Say goodbye to travel planning headaches and hello to seamless adventures!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37" y="1182029"/>
            <a:ext cx="11340790" cy="60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4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CC250-373C-F678-79C0-A7FF4ED0EBDB}"/>
              </a:ext>
            </a:extLst>
          </p:cNvPr>
          <p:cNvSpPr txBox="1"/>
          <p:nvPr/>
        </p:nvSpPr>
        <p:spPr>
          <a:xfrm>
            <a:off x="2665140" y="3241662"/>
            <a:ext cx="903248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algn="ctr" rtl="0"/>
            <a:r>
              <a:rPr lang="en-US" sz="6100" dirty="0">
                <a:solidFill>
                  <a:srgbClr val="FFFFFF"/>
                </a:solidFill>
                <a:latin typeface="Unbounded" panose="020B0604020202020204" charset="0"/>
              </a:rPr>
              <a:t>System Layouts</a:t>
            </a:r>
            <a:endParaRPr lang="en-US" sz="6100" b="0" i="0" u="none" strike="noStrike" kern="1200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37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5DDFF-AAB8-0E61-A4B9-A8D12394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22" y="0"/>
            <a:ext cx="870910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11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5DDFF-AAB8-0E61-A4B9-A8D12394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03356" y="0"/>
            <a:ext cx="770463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26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5DDFF-AAB8-0E61-A4B9-A8D12394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80985" y="0"/>
            <a:ext cx="660152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04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5DDFF-AAB8-0E61-A4B9-A8D12394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26834" y="1204331"/>
            <a:ext cx="8976732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69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5DDFF-AAB8-0E61-A4B9-A8D12394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26834" y="1888040"/>
            <a:ext cx="8976732" cy="42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07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5DDFF-AAB8-0E61-A4B9-A8D12394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9350" y="256478"/>
            <a:ext cx="715345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2614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6100" dirty="0"/>
          </a:p>
        </p:txBody>
      </p:sp>
      <p:sp>
        <p:nvSpPr>
          <p:cNvPr id="3" name="Shape 1"/>
          <p:cNvSpPr/>
          <p:nvPr/>
        </p:nvSpPr>
        <p:spPr>
          <a:xfrm>
            <a:off x="837724" y="26321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27390" y="2732365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632115"/>
            <a:ext cx="3380899" cy="336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 In conclusion, Memfull emerges as a comprehensive platform dedicated to simplifying the travel planning process for explorers and adventurers alike. Our journey begins with the Home Page, providing a seamless entry point to discover a diverse range of must-visit locations. The About Us Page not only elucidates our platform's mission but also highlights our commitment to providing transparent and reliable travel solutions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5235773" y="26321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5371624" y="2732365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6013609" y="2632115"/>
            <a:ext cx="3380899" cy="2756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Venturing further, our Destinations Page presents a curated selection of landmarks, natural wonders, and hidden gems, ensuring users can find destinations tailored to their interests and preferences. Meanwhile, our Contact Us Page serves as a direct channel for users to reach out for assistance or inquiries, reaffirming our dedication to customer satisfaction.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9633823" y="26321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9767173" y="2732365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411658" y="2632115"/>
            <a:ext cx="3380899" cy="2449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Looking ahead, Memfull aims to enhance the user experience and engagement through innovative features such as AI/ML integration and real-time weather updates. Additionally, we plan to expand our database to include a wider range of travel experiences, catering to diverse tastes and needs.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837724" y="65091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971312" y="6609398"/>
            <a:ext cx="27134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615559" y="6509147"/>
            <a:ext cx="12177117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 summary, Memfull embodies a holistic approach to travel planning, offering a user-friendly platform that prioritizes convenience, transparency, and community engagement. Together, these facets form the essence of Memfull, a trusted companion in the quest for unforgettable adventures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CC250-373C-F678-79C0-A7FF4ED0EBDB}"/>
              </a:ext>
            </a:extLst>
          </p:cNvPr>
          <p:cNvSpPr txBox="1"/>
          <p:nvPr/>
        </p:nvSpPr>
        <p:spPr>
          <a:xfrm>
            <a:off x="2665140" y="3241662"/>
            <a:ext cx="903248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algn="ctr" rtl="0"/>
            <a:r>
              <a:rPr lang="en-US" sz="6100" dirty="0">
                <a:solidFill>
                  <a:srgbClr val="FFFFFF"/>
                </a:solidFill>
                <a:latin typeface="Unbounded" panose="020B0604020202020204" charset="0"/>
              </a:rPr>
              <a:t>Thank you</a:t>
            </a:r>
            <a:endParaRPr lang="en-US" sz="6100" b="0" i="0" u="none" strike="noStrike" kern="1200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504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063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Revolutionizing Travel Planning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25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27390" y="314277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42523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890010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Receive tailored suggestions based on community pulse and location. Discover hidden gems effortlessly.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425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4827508" y="3142774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Detailed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3806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Access comprehensive information about destinations. Make informed decisions quickly and easily.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9616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71074" y="6061948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961698"/>
            <a:ext cx="31600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Simplified Planning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45723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Streamline your travel preparation process. Save time and reduce stress with our intuitive platform.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98582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Addressing Travel Challenges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Before Memfull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Endless searching through YouTube videos and websites. Hours spent gathering basic information. Overwhelming and time-consuming planning process.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With Memfull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Centralized platform for all travel information. Personalized recommendations at your fingertips. Efficient and enjoyable trip planning experience.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1502" y="640437"/>
            <a:ext cx="6844784" cy="684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</a:t>
            </a:r>
            <a:r>
              <a:rPr lang="en-US" sz="43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Memfull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35591" y="1674733"/>
            <a:ext cx="30480" cy="5917168"/>
          </a:xfrm>
          <a:prstGeom prst="roundRect">
            <a:avLst>
              <a:gd name="adj" fmla="val 114622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882348" y="2183368"/>
            <a:ext cx="815102" cy="30480"/>
          </a:xfrm>
          <a:prstGeom prst="roundRect">
            <a:avLst>
              <a:gd name="adj" fmla="val 114622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88834" y="1936671"/>
            <a:ext cx="523994" cy="52399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573381" y="2034183"/>
            <a:ext cx="15490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931825" y="1907619"/>
            <a:ext cx="40233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User-Generated Content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931825" y="2389703"/>
            <a:ext cx="5883473" cy="111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Travelers contribute detailed information and routes to our database. Real experiences shared by real people so, 100% trust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82348" y="4481751"/>
            <a:ext cx="815102" cy="30480"/>
          </a:xfrm>
          <a:prstGeom prst="roundRect">
            <a:avLst>
              <a:gd name="adj" fmla="val 114622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6388834" y="4235053"/>
            <a:ext cx="523994" cy="52399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521113" y="4332565"/>
            <a:ext cx="25943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931825" y="4206002"/>
            <a:ext cx="286202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 More Scrolling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931825" y="4688086"/>
            <a:ext cx="5883473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Explorer will have the data at their finger tips so, no more searching the internet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82348" y="6407587"/>
            <a:ext cx="815102" cy="30480"/>
          </a:xfrm>
          <a:prstGeom prst="roundRect">
            <a:avLst>
              <a:gd name="adj" fmla="val 114622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88834" y="6160889"/>
            <a:ext cx="523994" cy="52399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518612" y="6258401"/>
            <a:ext cx="26431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931825" y="6131838"/>
            <a:ext cx="286607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Efficient Planning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931825" y="6613922"/>
            <a:ext cx="5883473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Budget your adventures accurately. Ensure well-planned and enjoyable travel experiences for everyone.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96710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26272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Contribution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36902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4342448"/>
            <a:ext cx="3614618" cy="2590324"/>
          </a:xfrm>
          <a:prstGeom prst="roundRect">
            <a:avLst>
              <a:gd name="adj" fmla="val 1386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077039" y="4581763"/>
            <a:ext cx="3135987" cy="2111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Here we provide facility to the explorers to contribute their knowledge to the our databases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4691658" y="4342448"/>
            <a:ext cx="3614618" cy="2590324"/>
          </a:xfrm>
          <a:prstGeom prst="roundRect">
            <a:avLst>
              <a:gd name="adj" fmla="val 1386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4930973" y="4581763"/>
            <a:ext cx="3135987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database is used by the other explorers to plan their tours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/>
          <a:srcRect t="991" r="48670" b="967"/>
          <a:stretch/>
        </p:blipFill>
        <p:spPr>
          <a:xfrm>
            <a:off x="9135635" y="55393"/>
            <a:ext cx="5405555" cy="3869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9013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Share Your Experiences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75713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5948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Comment Box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5090398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Share your thoughts and tips with other travelers. Help them experience the joy of exploration.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427" y="375713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45948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Photo Upload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5090398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 off your adventures with stunning visuals. Inspire others with your travel memories.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140A48-584F-2B5B-DD34-61C4546FA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155"/>
          <a:stretch/>
        </p:blipFill>
        <p:spPr>
          <a:xfrm>
            <a:off x="9135635" y="3920534"/>
            <a:ext cx="5405555" cy="4240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04" y="2385655"/>
            <a:ext cx="4887873" cy="34581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96191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 with Geolocation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3728918"/>
            <a:ext cx="7468553" cy="1886426"/>
          </a:xfrm>
          <a:prstGeom prst="roundRect">
            <a:avLst>
              <a:gd name="adj" fmla="val 1903"/>
            </a:avLst>
          </a:prstGeom>
          <a:solidFill>
            <a:srgbClr val="304755"/>
          </a:solidFill>
          <a:ln/>
        </p:spPr>
      </p:sp>
      <p:sp>
        <p:nvSpPr>
          <p:cNvPr id="6" name="Text 2"/>
          <p:cNvSpPr/>
          <p:nvPr/>
        </p:nvSpPr>
        <p:spPr>
          <a:xfrm>
            <a:off x="6563439" y="3968234"/>
            <a:ext cx="6989921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 provide the geocordinates of the location in the google map so, that it will be easy for the explorer to calculate the distance precise and plan accordingly.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324124" y="588454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5013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Scope</a:t>
            </a:r>
            <a:endParaRPr lang="en-US" sz="6100" dirty="0"/>
          </a:p>
        </p:txBody>
      </p:sp>
      <p:sp>
        <p:nvSpPr>
          <p:cNvPr id="3" name="Shape 1"/>
          <p:cNvSpPr/>
          <p:nvPr/>
        </p:nvSpPr>
        <p:spPr>
          <a:xfrm>
            <a:off x="837724" y="27745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27390" y="287476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774513"/>
            <a:ext cx="3380899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Incoperating the Advance technologies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615559" y="418504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will incoperate the AI/ML  in recommending the destinations according the explorer taste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7745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5371624" y="2874764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2774513"/>
            <a:ext cx="3380899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 time wheather updates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6013609" y="418504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will integrate the live wheater updates so, that it will be easy to plan and find best time.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7745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9767173" y="2874764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2774513"/>
            <a:ext cx="3380899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Collabrating with tour planners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1658" y="418504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will collabrate with the local bussinesses to provide discounts for the explorers.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8426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971312" y="5942886"/>
            <a:ext cx="27134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615559" y="5842635"/>
            <a:ext cx="477250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 user experince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1615559" y="6408539"/>
            <a:ext cx="121771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will incoporate the other fontend technologies to create a great user experince so, it will be easy to the explorer to interact.  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1920" y="413266"/>
            <a:ext cx="4866442" cy="608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UML Diagrams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39" y="1410328"/>
            <a:ext cx="6679044" cy="57710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5897" r="29686"/>
          <a:stretch/>
        </p:blipFill>
        <p:spPr>
          <a:xfrm>
            <a:off x="7950820" y="1410327"/>
            <a:ext cx="5742341" cy="5771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652</Words>
  <Application>Microsoft Office PowerPoint</Application>
  <PresentationFormat>Custom</PresentationFormat>
  <Paragraphs>73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Cabin</vt:lpstr>
      <vt:lpstr>Unbounded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Jayanth P</cp:lastModifiedBy>
  <cp:revision>9</cp:revision>
  <dcterms:created xsi:type="dcterms:W3CDTF">2024-10-17T15:07:36Z</dcterms:created>
  <dcterms:modified xsi:type="dcterms:W3CDTF">2024-11-07T06:29:37Z</dcterms:modified>
</cp:coreProperties>
</file>